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364" autoAdjust="0"/>
  </p:normalViewPr>
  <p:slideViewPr>
    <p:cSldViewPr snapToGrid="0">
      <p:cViewPr varScale="1">
        <p:scale>
          <a:sx n="69" d="100"/>
          <a:sy n="69" d="100"/>
        </p:scale>
        <p:origin x="5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92963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63245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71340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5994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138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8354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6934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2247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64701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88945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92459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9596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700" y="288472"/>
            <a:ext cx="9144000" cy="1058091"/>
          </a:xfrm>
        </p:spPr>
        <p:txBody>
          <a:bodyPr/>
          <a:lstStyle/>
          <a:p>
            <a:r>
              <a:rPr lang="vi-VN" dirty="0" smtClean="0">
                <a:solidFill>
                  <a:schemeClr val="accent6">
                    <a:lumMod val="50000"/>
                  </a:schemeClr>
                </a:solidFill>
              </a:rPr>
              <a:t>Giới thiệu bản thân </a:t>
            </a:r>
            <a:endParaRPr lang="vi-V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1018" y="1694860"/>
            <a:ext cx="9144000" cy="1655762"/>
          </a:xfrm>
        </p:spPr>
        <p:txBody>
          <a:bodyPr>
            <a:normAutofit/>
          </a:bodyPr>
          <a:lstStyle/>
          <a:p>
            <a:r>
              <a:rPr lang="vi-VN" dirty="0" smtClean="0"/>
              <a:t>Lý Gia Huy</a:t>
            </a:r>
            <a:br>
              <a:rPr lang="vi-VN" dirty="0" smtClean="0"/>
            </a:br>
            <a:r>
              <a:rPr lang="vi-VN" dirty="0" smtClean="0"/>
              <a:t>sinh ngày 14/02/2007 </a:t>
            </a:r>
            <a:br>
              <a:rPr lang="vi-VN" dirty="0" smtClean="0"/>
            </a:br>
            <a:r>
              <a:rPr lang="vi-VN" dirty="0" smtClean="0"/>
              <a:t>đến từ Hà Nội  </a:t>
            </a:r>
          </a:p>
          <a:p>
            <a:r>
              <a:rPr lang="vi-VN" dirty="0" smtClean="0"/>
              <a:t>Sinh viên lớp HN-KS25-CNTT5 </a:t>
            </a:r>
          </a:p>
          <a:p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18" y="1528354"/>
            <a:ext cx="3225800" cy="4725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18" y="288472"/>
            <a:ext cx="935082" cy="864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148" y="463995"/>
            <a:ext cx="1257740" cy="68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0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0800" y="17462"/>
            <a:ext cx="10515600" cy="1325563"/>
          </a:xfrm>
        </p:spPr>
        <p:txBody>
          <a:bodyPr/>
          <a:lstStyle/>
          <a:p>
            <a:r>
              <a:rPr lang="vi-VN" dirty="0" smtClean="0">
                <a:solidFill>
                  <a:srgbClr val="C00000"/>
                </a:solidFill>
              </a:rPr>
              <a:t>Sở thích cá nhân </a:t>
            </a:r>
            <a:endParaRPr lang="vi-VN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300" y="1165225"/>
            <a:ext cx="10515600" cy="4351338"/>
          </a:xfrm>
        </p:spPr>
        <p:txBody>
          <a:bodyPr/>
          <a:lstStyle/>
          <a:p>
            <a:r>
              <a:rPr lang="vi-VN" sz="2000" dirty="0" smtClean="0"/>
              <a:t>Sở thích cá nhân : chơi game đá bóng </a:t>
            </a:r>
          </a:p>
          <a:p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75" y="241300"/>
            <a:ext cx="3114675" cy="4152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9543" y="1543503"/>
            <a:ext cx="3175000" cy="3183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0800" y="1768972"/>
            <a:ext cx="4279900" cy="273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85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Kỹ năng </a:t>
            </a:r>
            <a:br>
              <a:rPr lang="vi-VN" dirty="0" smtClean="0"/>
            </a:b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Kỹ năng:</a:t>
            </a:r>
            <a:br>
              <a:rPr lang="vi-VN" dirty="0" smtClean="0"/>
            </a:br>
            <a:r>
              <a:rPr lang="vi-VN" dirty="0" smtClean="0"/>
              <a:t>- Tin học văn phòng</a:t>
            </a:r>
            <a:br>
              <a:rPr lang="vi-VN" dirty="0" smtClean="0"/>
            </a:br>
            <a:r>
              <a:rPr lang="vi-VN" dirty="0" smtClean="0"/>
              <a:t>- Thiết kế PowerPoint</a:t>
            </a:r>
            <a:br>
              <a:rPr lang="vi-VN" dirty="0" smtClean="0"/>
            </a:br>
            <a:r>
              <a:rPr lang="vi-VN" dirty="0" smtClean="0"/>
              <a:t>- Làm việc nhóm</a:t>
            </a:r>
            <a:br>
              <a:rPr lang="vi-VN" dirty="0" smtClean="0"/>
            </a:br>
            <a:r>
              <a:rPr lang="vi-VN" dirty="0" smtClean="0"/>
              <a:t>- Giao tiếp tốt</a:t>
            </a:r>
          </a:p>
          <a:p>
            <a:endParaRPr lang="vi-VN" dirty="0" smtClean="0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868173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1714" y="500062"/>
            <a:ext cx="10515600" cy="1325563"/>
          </a:xfrm>
        </p:spPr>
        <p:txBody>
          <a:bodyPr/>
          <a:lstStyle/>
          <a:p>
            <a:r>
              <a:rPr lang="vi-VN" dirty="0" smtClean="0"/>
              <a:t>Cảm ơn thầy cô đã xem 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82656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31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Giới thiệu bản thân </vt:lpstr>
      <vt:lpstr>Sở thích cá nhân </vt:lpstr>
      <vt:lpstr>Kỹ năng  </vt:lpstr>
      <vt:lpstr>Cảm ơn thầy cô đã xem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“Bài tập PowerPoint 02</dc:title>
  <dc:creator>Gia Huy</dc:creator>
  <cp:lastModifiedBy>Gia Huy</cp:lastModifiedBy>
  <cp:revision>4</cp:revision>
  <dcterms:created xsi:type="dcterms:W3CDTF">2025-09-30T12:38:49Z</dcterms:created>
  <dcterms:modified xsi:type="dcterms:W3CDTF">2025-09-30T12:58:26Z</dcterms:modified>
</cp:coreProperties>
</file>

<file path=docProps/thumbnail.jpeg>
</file>